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6980" y="873458"/>
            <a:ext cx="97717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sz="4400" dirty="0" smtClean="0"/>
              <a:t>Quelle est la date aujourd’hui ?</a:t>
            </a:r>
          </a:p>
          <a:p>
            <a:pPr marL="342900" indent="-342900">
              <a:buAutoNum type="arabicPeriod"/>
            </a:pPr>
            <a:endParaRPr lang="fr-FR" sz="2800" dirty="0" smtClean="0"/>
          </a:p>
          <a:p>
            <a:pPr marL="342900" indent="-342900">
              <a:buAutoNum type="arabicPeriod"/>
            </a:pPr>
            <a:r>
              <a:rPr lang="fr-FR" sz="4400" dirty="0" smtClean="0"/>
              <a:t>Quel temps fait-il aujourd’hui </a:t>
            </a:r>
            <a:r>
              <a:rPr lang="fr-FR" sz="4400" dirty="0" smtClean="0"/>
              <a:t>?</a:t>
            </a:r>
          </a:p>
          <a:p>
            <a:pPr marL="342900" indent="-342900">
              <a:buAutoNum type="arabicPeriod"/>
            </a:pPr>
            <a:endParaRPr lang="fr-FR" sz="4400" dirty="0" smtClean="0"/>
          </a:p>
          <a:p>
            <a:pPr marL="342900" indent="-342900">
              <a:buAutoNum type="arabicPeriod"/>
            </a:pPr>
            <a:r>
              <a:rPr lang="fr-FR" sz="4400" dirty="0" smtClean="0"/>
              <a:t>Est-ce que tu as sommeil?</a:t>
            </a:r>
          </a:p>
          <a:p>
            <a:pPr marL="342900" indent="-342900">
              <a:buAutoNum type="arabicPeriod"/>
            </a:pPr>
            <a:endParaRPr lang="fr-FR" sz="4400" dirty="0"/>
          </a:p>
          <a:p>
            <a:pPr marL="342900" indent="-342900">
              <a:buAutoNum type="arabicPeriod"/>
            </a:pPr>
            <a:r>
              <a:rPr lang="fr-FR" sz="4400" dirty="0" smtClean="0"/>
              <a:t>Est-ce que tu es blond(e) ou brun(e)?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232073604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</TotalTime>
  <Words>26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Trebuchet MS</vt:lpstr>
      <vt:lpstr>Wingdings 3</vt:lpstr>
      <vt:lpstr>Facet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2016-02-01T11:34:32Z</dcterms:created>
  <dcterms:modified xsi:type="dcterms:W3CDTF">2016-02-02T12:46:55Z</dcterms:modified>
</cp:coreProperties>
</file>